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42" y="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066800"/>
            <a:ext cx="8458200" cy="120032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Copiez les question et répondez en français,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70646" y="2667000"/>
            <a:ext cx="8857128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1.  </a:t>
            </a:r>
            <a:r>
              <a:rPr lang="fr-FR" sz="3200" dirty="0" smtClean="0">
                <a:latin typeface="Kristen ITC" pitchFamily="66" charset="0"/>
              </a:rPr>
              <a:t>Quelle est la date ?</a:t>
            </a:r>
            <a:endParaRPr lang="fr-FR" sz="3200" dirty="0"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12928" y="2286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7 &amp; 8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170646" y="3766604"/>
            <a:ext cx="8857128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2.  Quelle est la date de votre anniversaire ?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2209800" y="5029200"/>
            <a:ext cx="6760792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398533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3.  Quelle est la date de la fête nationale de la France ?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46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15</cp:revision>
  <dcterms:created xsi:type="dcterms:W3CDTF">2011-09-14T23:22:57Z</dcterms:created>
  <dcterms:modified xsi:type="dcterms:W3CDTF">2011-10-07T11:33:24Z</dcterms:modified>
</cp:coreProperties>
</file>